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978" r:id="rId2"/>
    <p:sldId id="977" r:id="rId3"/>
    <p:sldId id="256" r:id="rId4"/>
    <p:sldId id="257" r:id="rId5"/>
    <p:sldId id="258" r:id="rId6"/>
    <p:sldId id="259" r:id="rId7"/>
    <p:sldId id="260" r:id="rId8"/>
    <p:sldId id="261" r:id="rId9"/>
    <p:sldId id="264" r:id="rId10"/>
    <p:sldId id="262" r:id="rId11"/>
    <p:sldId id="263" r:id="rId12"/>
    <p:sldId id="265" r:id="rId13"/>
    <p:sldId id="973" r:id="rId14"/>
    <p:sldId id="972" r:id="rId15"/>
    <p:sldId id="974" r:id="rId16"/>
    <p:sldId id="956" r:id="rId17"/>
    <p:sldId id="937" r:id="rId18"/>
    <p:sldId id="958" r:id="rId19"/>
    <p:sldId id="861" r:id="rId20"/>
    <p:sldId id="869" r:id="rId21"/>
    <p:sldId id="727" r:id="rId22"/>
    <p:sldId id="959" r:id="rId23"/>
    <p:sldId id="942" r:id="rId24"/>
    <p:sldId id="960" r:id="rId25"/>
    <p:sldId id="961" r:id="rId26"/>
    <p:sldId id="962" r:id="rId27"/>
    <p:sldId id="968" r:id="rId28"/>
    <p:sldId id="704" r:id="rId29"/>
    <p:sldId id="963" r:id="rId30"/>
    <p:sldId id="964" r:id="rId31"/>
    <p:sldId id="864" r:id="rId32"/>
    <p:sldId id="965" r:id="rId33"/>
    <p:sldId id="966" r:id="rId34"/>
    <p:sldId id="967" r:id="rId35"/>
    <p:sldId id="975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2" autoAdjust="0"/>
    <p:restoredTop sz="94660"/>
  </p:normalViewPr>
  <p:slideViewPr>
    <p:cSldViewPr>
      <p:cViewPr varScale="1">
        <p:scale>
          <a:sx n="108" d="100"/>
          <a:sy n="108" d="100"/>
        </p:scale>
        <p:origin x="175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6966F-2A8C-4812-BC0B-C90FD4CF3F13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36BBE-4D68-46A3-9C8B-6F15557A3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52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09C56-13B2-42B6-A7D3-D2194105BF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594B2-CCC2-4C33-AD62-5CF6D0D6C2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CC472-9A82-4B78-8674-746D6D888D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BAEFC-A620-4539-952B-18E36A4E17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D2428-CA3A-4488-BA2E-D3F1758306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7CE795-6A2C-4DD9-B12C-5162EF7D1A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59999-3BAE-4D7C-8A03-EB78CF8F69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DDDA2-72BD-4777-B8EE-4735A77962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B6F11-FA16-4D78-8013-610986E74D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7B9DC-3813-4888-9771-780C59408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13CDD-AC6F-485A-A292-0DC87BAB20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D66FAEA-C1C5-4461-A539-00A2F3280E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D43AB-C4CE-45CB-8926-E230B25AFA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265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101E7C5-5E51-4C89-BB65-40CF7BEDA49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slide" Target="slide9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christophersenglishsite.com/Level1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82BB3-FEAA-424B-8A79-0C22CB4A7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38885A-1DA2-413C-837E-48D2A66F0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57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82BB3-FEAA-424B-8A79-0C22CB4A7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ED4046-5644-4D78-8ABD-2FFCBAE27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343"/>
            <a:ext cx="8229600" cy="5257800"/>
          </a:xfrm>
        </p:spPr>
        <p:txBody>
          <a:bodyPr/>
          <a:lstStyle/>
          <a:p>
            <a:r>
              <a:rPr lang="en-US" dirty="0"/>
              <a:t>Verbs &amp; Nouns (Actions and Objects)</a:t>
            </a:r>
          </a:p>
          <a:p>
            <a:r>
              <a:rPr lang="en-US" dirty="0"/>
              <a:t>10:10 - Attendance</a:t>
            </a:r>
          </a:p>
          <a:p>
            <a:r>
              <a:rPr lang="en-US" dirty="0"/>
              <a:t>10:20  - On-in-at</a:t>
            </a:r>
          </a:p>
          <a:p>
            <a:r>
              <a:rPr lang="en-US" dirty="0"/>
              <a:t>10:45 - See the homework</a:t>
            </a:r>
          </a:p>
          <a:p>
            <a:r>
              <a:rPr lang="en-US" i="1" dirty="0"/>
              <a:t>Break:  10:55-11:05</a:t>
            </a:r>
          </a:p>
          <a:p>
            <a:r>
              <a:rPr lang="en-US" dirty="0"/>
              <a:t>11:05 – Do the actions</a:t>
            </a:r>
          </a:p>
          <a:p>
            <a:r>
              <a:rPr lang="en-US" dirty="0"/>
              <a:t>11:15 – Practice: IN, ON &amp; AT</a:t>
            </a:r>
          </a:p>
          <a:p>
            <a:r>
              <a:rPr lang="en-US" dirty="0"/>
              <a:t>11:30 – Work in Groups of 4-5</a:t>
            </a:r>
          </a:p>
          <a:p>
            <a:r>
              <a:rPr lang="en-US" dirty="0"/>
              <a:t>After 12:00 – Write sentences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52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D0F0A-675E-4877-A13E-BFEFE99747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7922F-3FA8-4FE7-B9FF-92815C9814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06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A4AC3-5DA4-4641-9DC7-33ED050E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C8E2929-5244-46E4-8F44-0EE6F88F708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19" y="1996056"/>
            <a:ext cx="2762075" cy="3668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0D19DF-530A-42F5-AE1D-EABD0E91244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364" y="1919866"/>
            <a:ext cx="3116807" cy="3744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7299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82BB3-FEAA-424B-8A79-0C22CB4A7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D624B3-E4F4-417B-897C-E76924DA401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67" y="1178129"/>
            <a:ext cx="4423096" cy="4769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267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D93D-428A-45D2-ACAA-CB1C3348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74091-225A-4851-8B49-3CDC15969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4748B-DA44-4FEA-9B64-B35D4C86166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17" y="1368027"/>
            <a:ext cx="2825156" cy="406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F3DA94-E39A-43AE-A155-217890106AB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881" y="1368028"/>
            <a:ext cx="3419042" cy="4063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3084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7EF14-9190-490B-986F-B5DFB538B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ADD48-4656-4384-8E88-44F211514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E18BE5-B79A-4084-9CDC-0E7425EB71F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408" y="1131094"/>
            <a:ext cx="3183623" cy="4358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1010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7ED2A-B570-4C79-9ADA-F05E3D016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A95A1-7523-4E0F-9508-5405A8030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028848-16C5-4A98-B1AE-0E24DE18285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291" y="1440130"/>
            <a:ext cx="3960054" cy="4049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C338AE-949E-4BDA-A0E6-AEDA748A2AE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46" y="1440130"/>
            <a:ext cx="3438151" cy="4173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1665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7CC0-41E6-49D9-BE12-7271702C8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5D971E-98B8-45EE-9791-FCC3A800E64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652" y="2257927"/>
            <a:ext cx="1835720" cy="326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60702F4D-F06B-4AE0-A1DC-11B13F44B33F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137" y="2378519"/>
            <a:ext cx="1835720" cy="326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1F2BBE-82FC-4D55-A18A-539C2BE5918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564" y="2257927"/>
            <a:ext cx="1615832" cy="302241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FE31B1B3-CA53-4623-B7A3-585269EA985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1463953" y="1088330"/>
              <a:ext cx="2286000" cy="1285875"/>
            </p:xfrm>
            <a:graphic>
              <a:graphicData uri="http://schemas.microsoft.com/office/powerpoint/2016/slidezoom">
                <pslz:sldZm>
                  <pslz:sldZmObj sldId="264" cId="1795441237">
                    <pslz:zmPr id="{E5F9BEA9-C64F-4EC7-98D3-0A8F74BEBF90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2858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FE31B1B3-CA53-4623-B7A3-585269EA985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463953" y="1088330"/>
                <a:ext cx="2286000" cy="12858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5441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24D5D-9E41-42F2-9684-36CDBC06B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1F5B0-6255-45A0-9116-73A87A8D4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6161FE-2117-43BF-AB65-098C4F6186B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15" y="1316548"/>
            <a:ext cx="2705808" cy="3490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DBE1DB-AF7A-4BBC-B3DD-F09CD3AD584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934" y="1316547"/>
            <a:ext cx="2875327" cy="34128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931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7457E-78F5-4959-A256-923B10CCF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E05684-ACF0-4735-8812-F0C22A5BB7D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06" y="1228462"/>
            <a:ext cx="3252831" cy="4429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06244D-E706-4AFE-874D-E9CB9C2C1CA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31094"/>
            <a:ext cx="3890395" cy="45267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8218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06E8-6238-4C39-AF0B-BDC0389B5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522536-1CDA-4700-9912-94249D6D39F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80" y="1364346"/>
            <a:ext cx="2944535" cy="4570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6C45EE-5246-435B-B598-225B96ED645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615" y="1436091"/>
            <a:ext cx="3161267" cy="4498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6174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77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Words:</a:t>
            </a:r>
          </a:p>
          <a:p>
            <a:pPr marL="0" indent="0">
              <a:buNone/>
            </a:pPr>
            <a:r>
              <a:rPr lang="en-US" dirty="0"/>
              <a:t>   1. Actions (Verbs)</a:t>
            </a:r>
          </a:p>
          <a:p>
            <a:pPr marL="0" indent="0">
              <a:buNone/>
            </a:pPr>
            <a:r>
              <a:rPr lang="en-US" dirty="0"/>
              <a:t>        Examples:</a:t>
            </a:r>
          </a:p>
          <a:p>
            <a:pPr marL="0" indent="0">
              <a:buNone/>
            </a:pPr>
            <a:r>
              <a:rPr lang="en-US" dirty="0"/>
              <a:t>             drop, lift</a:t>
            </a:r>
          </a:p>
          <a:p>
            <a:pPr marL="0" indent="0">
              <a:buNone/>
            </a:pPr>
            <a:r>
              <a:rPr lang="en-US" dirty="0"/>
              <a:t>    2. Objects (Nouns)</a:t>
            </a:r>
          </a:p>
          <a:p>
            <a:pPr marL="0" indent="0">
              <a:buNone/>
            </a:pPr>
            <a:r>
              <a:rPr lang="en-US" dirty="0"/>
              <a:t>         Examples:</a:t>
            </a:r>
          </a:p>
          <a:p>
            <a:pPr marL="0" indent="0">
              <a:buNone/>
            </a:pPr>
            <a:r>
              <a:rPr lang="en-US" dirty="0"/>
              <a:t>            Show students (Faces screen)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72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05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Seasons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940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207" name="Group 71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61019458"/>
              </p:ext>
            </p:extLst>
          </p:nvPr>
        </p:nvGraphicFramePr>
        <p:xfrm>
          <a:off x="457200" y="549275"/>
          <a:ext cx="8229600" cy="6112193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66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Seasons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6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8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92" y="1754962"/>
            <a:ext cx="3038475" cy="2286000"/>
          </a:xfrm>
          <a:prstGeom prst="rect">
            <a:avLst/>
          </a:prstGeom>
        </p:spPr>
      </p:pic>
      <p:pic>
        <p:nvPicPr>
          <p:cNvPr id="2054" name="Picture 6" descr="autumn 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207033"/>
            <a:ext cx="343852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pring,spring,green,gra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92" y="4207033"/>
            <a:ext cx="303847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ast Summ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8588"/>
            <a:ext cx="3957493" cy="197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858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Seasons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4400" dirty="0"/>
              <a:t>How many seasons are there?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four</a:t>
            </a:r>
          </a:p>
          <a:p>
            <a:pPr marL="0" indent="0" algn="ctr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5119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charset="-122"/>
              </a:rPr>
              <a:t>winter</a:t>
            </a:r>
            <a:endParaRPr lang="en-US" dirty="0"/>
          </a:p>
        </p:txBody>
      </p:sp>
      <p:sp>
        <p:nvSpPr>
          <p:cNvPr id="71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1600201"/>
            <a:ext cx="6169341" cy="4641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charset="-122"/>
              </a:rPr>
              <a:t>spring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8" descr="Spring,spring,green,gr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23" y="1600199"/>
            <a:ext cx="60157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9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charset="-122"/>
              </a:rPr>
              <a:t>summer</a:t>
            </a:r>
            <a:endParaRPr lang="en-US" dirty="0"/>
          </a:p>
        </p:txBody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</p:txBody>
      </p:sp>
      <p:pic>
        <p:nvPicPr>
          <p:cNvPr id="5" name="Picture 10" descr="Last Sum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599"/>
            <a:ext cx="8229599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宋体" charset="-122"/>
              </a:rPr>
              <a:t>fall</a:t>
            </a:r>
            <a:endParaRPr lang="en-US" dirty="0"/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</p:txBody>
      </p:sp>
      <p:pic>
        <p:nvPicPr>
          <p:cNvPr id="4" name="Picture 6" descr="autumn 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408" y="1600200"/>
            <a:ext cx="6670992" cy="443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47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6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6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zh-CN" sz="6000" dirty="0">
                <a:ea typeface="宋体" pitchFamily="2" charset="-122"/>
              </a:rPr>
              <a:t>What month is it?</a:t>
            </a:r>
          </a:p>
          <a:p>
            <a:pPr algn="ctr" eaLnBrk="1" hangingPunct="1">
              <a:buFontTx/>
              <a:buNone/>
            </a:pPr>
            <a:endParaRPr lang="en-US" altLang="zh-CN" sz="6000" dirty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3250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zh-CN" sz="6000" dirty="0">
                <a:ea typeface="宋体" pitchFamily="2" charset="-122"/>
              </a:rPr>
              <a:t>May</a:t>
            </a:r>
          </a:p>
          <a:p>
            <a:pPr algn="ctr" eaLnBrk="1" hangingPunct="1">
              <a:buFontTx/>
              <a:buNone/>
            </a:pPr>
            <a:endParaRPr lang="en-US" altLang="zh-CN" sz="6000" dirty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8779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zh-CN" sz="6000" dirty="0">
                <a:ea typeface="宋体" pitchFamily="2" charset="-122"/>
              </a:rPr>
              <a:t>What season is May in?</a:t>
            </a:r>
          </a:p>
          <a:p>
            <a:pPr algn="ctr" eaLnBrk="1" hangingPunct="1">
              <a:buFontTx/>
              <a:buNone/>
            </a:pPr>
            <a:endParaRPr lang="en-US" altLang="zh-CN" sz="6000" dirty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2421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charset="-122"/>
              </a:rPr>
              <a:t>spring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8" descr="Spring,spring,green,gr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23" y="1600199"/>
            <a:ext cx="60157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97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99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zh-CN" sz="6000" dirty="0">
                <a:ea typeface="宋体" pitchFamily="2" charset="-122"/>
              </a:rPr>
              <a:t>May is </a:t>
            </a:r>
            <a:r>
              <a:rPr lang="en-US" altLang="zh-CN" sz="6000" b="1" u="sng" dirty="0">
                <a:ea typeface="宋体" pitchFamily="2" charset="-122"/>
              </a:rPr>
              <a:t>in</a:t>
            </a:r>
            <a:r>
              <a:rPr lang="en-US" altLang="zh-CN" sz="6000" dirty="0">
                <a:ea typeface="宋体" pitchFamily="2" charset="-122"/>
              </a:rPr>
              <a:t> spring.</a:t>
            </a:r>
          </a:p>
          <a:p>
            <a:pPr algn="ctr" eaLnBrk="1" hangingPunct="1">
              <a:buFontTx/>
              <a:buNone/>
            </a:pPr>
            <a:endParaRPr lang="en-US" altLang="zh-CN" sz="6000" dirty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5208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400" dirty="0"/>
              <a:t>For months, use “</a:t>
            </a:r>
            <a:r>
              <a:rPr lang="en-US" sz="4400" b="1" dirty="0"/>
              <a:t>in</a:t>
            </a:r>
            <a:r>
              <a:rPr lang="en-US" sz="4400" dirty="0"/>
              <a:t>”.</a:t>
            </a:r>
          </a:p>
          <a:p>
            <a:pPr algn="ctr">
              <a:buFontTx/>
              <a:buNone/>
            </a:pPr>
            <a:r>
              <a:rPr lang="en-US" sz="4400" dirty="0">
                <a:ea typeface="宋体" charset="-122"/>
              </a:rPr>
              <a:t>For seasons, use </a:t>
            </a:r>
            <a:r>
              <a:rPr lang="en-US" sz="4400" dirty="0"/>
              <a:t>“</a:t>
            </a:r>
            <a:r>
              <a:rPr lang="en-US" sz="4400" b="1" dirty="0"/>
              <a:t>in</a:t>
            </a:r>
            <a:r>
              <a:rPr lang="en-US" sz="4400" dirty="0"/>
              <a:t>”.</a:t>
            </a:r>
          </a:p>
          <a:p>
            <a:pPr algn="ctr">
              <a:buFontTx/>
              <a:buNone/>
            </a:pPr>
            <a:r>
              <a:rPr lang="en-US" sz="4400" dirty="0"/>
              <a:t>For years</a:t>
            </a:r>
            <a:r>
              <a:rPr lang="en-US" sz="4400" dirty="0">
                <a:ea typeface="宋体" charset="-122"/>
              </a:rPr>
              <a:t> , use </a:t>
            </a:r>
            <a:r>
              <a:rPr lang="en-US" sz="4400" dirty="0"/>
              <a:t>“</a:t>
            </a:r>
            <a:r>
              <a:rPr lang="en-US" sz="4400" b="1" dirty="0"/>
              <a:t>in</a:t>
            </a:r>
            <a:r>
              <a:rPr lang="en-US" sz="4400" dirty="0"/>
              <a:t>”.</a:t>
            </a:r>
          </a:p>
          <a:p>
            <a:pPr algn="ctr">
              <a:buFontTx/>
              <a:buNone/>
            </a:pPr>
            <a:endParaRPr lang="en-US" sz="4400" dirty="0"/>
          </a:p>
          <a:p>
            <a:pPr algn="ctr">
              <a:buFontTx/>
              <a:buNone/>
            </a:pPr>
            <a:r>
              <a:rPr lang="en-US" sz="4400" dirty="0"/>
              <a:t>in May</a:t>
            </a:r>
          </a:p>
          <a:p>
            <a:pPr algn="ctr">
              <a:buFontTx/>
              <a:buNone/>
            </a:pPr>
            <a:r>
              <a:rPr lang="en-US" sz="4400" dirty="0"/>
              <a:t>in spring</a:t>
            </a:r>
          </a:p>
          <a:p>
            <a:pPr algn="ctr">
              <a:buNone/>
            </a:pPr>
            <a:r>
              <a:rPr lang="en-US" sz="4400" dirty="0"/>
              <a:t>in 2018</a:t>
            </a:r>
          </a:p>
          <a:p>
            <a:pPr algn="ctr">
              <a:buFontTx/>
              <a:buNone/>
            </a:pPr>
            <a:endParaRPr lang="en-US" sz="4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algn="ctr"/>
            <a:r>
              <a:rPr lang="en-US" sz="4400" dirty="0"/>
              <a:t>For seasons, use </a:t>
            </a:r>
            <a:r>
              <a:rPr lang="en-US" sz="4400" b="1" dirty="0"/>
              <a:t>“in”.</a:t>
            </a:r>
            <a:endParaRPr lang="en-US" sz="4400" dirty="0"/>
          </a:p>
          <a:p>
            <a:endParaRPr lang="en-US" dirty="0"/>
          </a:p>
          <a:p>
            <a:endParaRPr lang="en-US" dirty="0"/>
          </a:p>
          <a:p>
            <a:r>
              <a:rPr lang="en-US" sz="4400" dirty="0"/>
              <a:t>Flowers grow   ___ spring.</a:t>
            </a:r>
          </a:p>
          <a:p>
            <a:endParaRPr lang="en-US" dirty="0"/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886200" y="4191000"/>
            <a:ext cx="2514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zh-CN" sz="4800" dirty="0">
                <a:ea typeface="宋体" pitchFamily="2" charset="-122"/>
              </a:rPr>
              <a:t>in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0230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algn="ctr"/>
            <a:r>
              <a:rPr lang="en-US" sz="4400" dirty="0"/>
              <a:t>For seasons, use </a:t>
            </a:r>
            <a:r>
              <a:rPr lang="en-US" sz="4400" b="1" dirty="0"/>
              <a:t>“in”.</a:t>
            </a:r>
            <a:endParaRPr lang="en-US" sz="4400" dirty="0"/>
          </a:p>
          <a:p>
            <a:endParaRPr lang="en-US" dirty="0"/>
          </a:p>
          <a:p>
            <a:endParaRPr lang="en-US" dirty="0"/>
          </a:p>
          <a:p>
            <a:r>
              <a:rPr lang="en-US" sz="4400" dirty="0"/>
              <a:t>It snows   ___ winter.</a:t>
            </a:r>
          </a:p>
          <a:p>
            <a:endParaRPr lang="en-US" dirty="0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90800" y="4114800"/>
            <a:ext cx="2514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zh-CN" sz="4800" dirty="0">
                <a:ea typeface="宋体" pitchFamily="2" charset="-122"/>
              </a:rPr>
              <a:t>in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4881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algn="ctr"/>
            <a:r>
              <a:rPr lang="en-US" sz="4400" dirty="0"/>
              <a:t>For days, use </a:t>
            </a:r>
            <a:r>
              <a:rPr lang="en-US" sz="4400" b="1" dirty="0"/>
              <a:t>“on”.</a:t>
            </a:r>
            <a:endParaRPr lang="en-US" sz="4400" dirty="0"/>
          </a:p>
          <a:p>
            <a:endParaRPr lang="en-US" dirty="0"/>
          </a:p>
          <a:p>
            <a:endParaRPr lang="en-US" dirty="0"/>
          </a:p>
          <a:p>
            <a:r>
              <a:rPr lang="en-US" sz="4400" dirty="0"/>
              <a:t>We have class ___ Saturday.</a:t>
            </a:r>
          </a:p>
          <a:p>
            <a:endParaRPr lang="en-US" dirty="0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886200" y="4114800"/>
            <a:ext cx="2514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zh-CN" sz="4800" dirty="0">
                <a:ea typeface="宋体" pitchFamily="2" charset="-122"/>
              </a:rPr>
              <a:t>on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algn="ctr"/>
            <a:r>
              <a:rPr lang="en-US" sz="4400" dirty="0"/>
              <a:t>Use </a:t>
            </a:r>
            <a:r>
              <a:rPr lang="en-US" sz="4400" b="1" dirty="0"/>
              <a:t>“at” </a:t>
            </a:r>
            <a:r>
              <a:rPr lang="en-US" sz="4400" dirty="0"/>
              <a:t>for clock time.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4400" dirty="0"/>
              <a:t>I go to sleep    ___  11 p.m.</a:t>
            </a:r>
          </a:p>
          <a:p>
            <a:endParaRPr lang="en-US" dirty="0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886200" y="4114800"/>
            <a:ext cx="2514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zh-CN" sz="4800" dirty="0">
                <a:ea typeface="宋体" pitchFamily="2" charset="-122"/>
              </a:rPr>
              <a:t>at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7841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algn="ctr"/>
            <a:r>
              <a:rPr lang="en-US" sz="4400" dirty="0"/>
              <a:t>Use </a:t>
            </a:r>
            <a:r>
              <a:rPr lang="en-US" sz="4400" b="1" dirty="0"/>
              <a:t>“at” </a:t>
            </a:r>
            <a:r>
              <a:rPr lang="en-US" sz="4400" dirty="0"/>
              <a:t>for clock time.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4400" dirty="0"/>
              <a:t>Class begins    ___  9 a.m.</a:t>
            </a:r>
          </a:p>
          <a:p>
            <a:endParaRPr lang="en-US" dirty="0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886200" y="4114800"/>
            <a:ext cx="2514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zh-CN" sz="4800" dirty="0">
                <a:ea typeface="宋体" pitchFamily="2" charset="-122"/>
              </a:rPr>
              <a:t>at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4696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algn="ctr"/>
            <a:r>
              <a:rPr lang="en-US" sz="4400" dirty="0"/>
              <a:t>Use </a:t>
            </a:r>
            <a:r>
              <a:rPr lang="en-US" sz="4400" b="1" dirty="0"/>
              <a:t>“in</a:t>
            </a:r>
            <a:r>
              <a:rPr lang="en-US" sz="4400" dirty="0"/>
              <a:t>” for </a:t>
            </a:r>
            <a:r>
              <a:rPr lang="en-US" sz="4400" u="sng" dirty="0"/>
              <a:t>time of day</a:t>
            </a:r>
            <a:r>
              <a:rPr lang="en-US" sz="4400" dirty="0"/>
              <a:t>.</a:t>
            </a:r>
          </a:p>
          <a:p>
            <a:endParaRPr lang="en-US" dirty="0"/>
          </a:p>
          <a:p>
            <a:r>
              <a:rPr lang="en-US" sz="4400" dirty="0"/>
              <a:t>in the morning</a:t>
            </a:r>
          </a:p>
          <a:p>
            <a:r>
              <a:rPr lang="en-US" sz="4400" dirty="0"/>
              <a:t>in the afternoon</a:t>
            </a:r>
          </a:p>
          <a:p>
            <a:r>
              <a:rPr lang="en-US" sz="4400" dirty="0"/>
              <a:t>in the evening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339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Go to website to watch the video: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https://christophersenglishsite.com/Level1/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872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252</Words>
  <Application>Microsoft Office PowerPoint</Application>
  <PresentationFormat>On-screen Show (4:3)</PresentationFormat>
  <Paragraphs>80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Default Design</vt:lpstr>
      <vt:lpstr>PowerPoint Presentation</vt:lpstr>
      <vt:lpstr>Today</vt:lpstr>
      <vt:lpstr>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Seasons</vt:lpstr>
      <vt:lpstr>PowerPoint Presentation</vt:lpstr>
      <vt:lpstr>Seasons</vt:lpstr>
      <vt:lpstr>winter</vt:lpstr>
      <vt:lpstr>spring</vt:lpstr>
      <vt:lpstr>summer</vt:lpstr>
      <vt:lpstr>fall</vt:lpstr>
      <vt:lpstr>PowerPoint Presentation</vt:lpstr>
      <vt:lpstr>PowerPoint Presentation</vt:lpstr>
      <vt:lpstr>PowerPoint Presentation</vt:lpstr>
      <vt:lpstr>spring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June 17, 2013</dc:title>
  <dc:creator>User</dc:creator>
  <cp:lastModifiedBy>Christopher Benum</cp:lastModifiedBy>
  <cp:revision>49</cp:revision>
  <dcterms:created xsi:type="dcterms:W3CDTF">2013-06-17T00:12:02Z</dcterms:created>
  <dcterms:modified xsi:type="dcterms:W3CDTF">2020-04-11T14:56:56Z</dcterms:modified>
</cp:coreProperties>
</file>